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57" r:id="rId3"/>
    <p:sldId id="259" r:id="rId4"/>
    <p:sldId id="262" r:id="rId5"/>
    <p:sldId id="263" r:id="rId6"/>
    <p:sldId id="260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9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2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69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54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33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0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2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1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6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8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9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3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00B7DB5-72FC-4CB8-B0C5-183602EF0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4" r="31289" b="4526"/>
          <a:stretch/>
        </p:blipFill>
        <p:spPr>
          <a:xfrm>
            <a:off x="-418189" y="-1612"/>
            <a:ext cx="5040685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847AD-3539-45B7-BC86-97E24D1E5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7934" y="1527237"/>
            <a:ext cx="5756987" cy="10969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Basics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024E-B14D-430A-84CF-95C47981A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0896" y="2433284"/>
            <a:ext cx="5040684" cy="1096899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How to Prevent Holes, Fix Holes and Make Holes, effectively</a:t>
            </a:r>
            <a:endParaRPr lang="en-GB" sz="2400" i="1" dirty="0">
              <a:solidFill>
                <a:schemeClr val="tx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E3E61B0-EED4-4E8A-B77C-E1DE499463BA}"/>
              </a:ext>
            </a:extLst>
          </p:cNvPr>
          <p:cNvSpPr txBox="1">
            <a:spLocks/>
          </p:cNvSpPr>
          <p:nvPr/>
        </p:nvSpPr>
        <p:spPr>
          <a:xfrm>
            <a:off x="4690965" y="3457214"/>
            <a:ext cx="4510924" cy="2566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Rules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Communication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Working in a Group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Leading a Group</a:t>
            </a:r>
          </a:p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35" y="132571"/>
            <a:ext cx="5644423" cy="1155053"/>
          </a:xfrm>
        </p:spPr>
        <p:txBody>
          <a:bodyPr>
            <a:normAutofit/>
          </a:bodyPr>
          <a:lstStyle/>
          <a:p>
            <a:r>
              <a:rPr lang="en-US" sz="6600" b="1" dirty="0"/>
              <a:t>RULES</a:t>
            </a:r>
            <a:endParaRPr lang="en-GB" sz="6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235" y="1287624"/>
            <a:ext cx="8872347" cy="5255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Mission Types</a:t>
            </a:r>
          </a:p>
          <a:p>
            <a:r>
              <a:rPr lang="en-US" sz="2800" dirty="0"/>
              <a:t>Respawns</a:t>
            </a:r>
          </a:p>
          <a:p>
            <a:r>
              <a:rPr lang="en-US" sz="2800" dirty="0"/>
              <a:t>Limited Respawns</a:t>
            </a:r>
          </a:p>
          <a:p>
            <a:r>
              <a:rPr lang="en-US" sz="2800" dirty="0"/>
              <a:t>One Life</a:t>
            </a:r>
          </a:p>
          <a:p>
            <a:pPr marL="0" indent="0">
              <a:buNone/>
            </a:pPr>
            <a:r>
              <a:rPr lang="en-US" sz="2800" b="1" dirty="0"/>
              <a:t>Chat</a:t>
            </a:r>
          </a:p>
          <a:p>
            <a:r>
              <a:rPr lang="en-US" sz="2800" dirty="0"/>
              <a:t>Don’t talk if you’re dead.</a:t>
            </a:r>
          </a:p>
          <a:p>
            <a:r>
              <a:rPr lang="en-US" sz="2800" dirty="0"/>
              <a:t>Side chat for technical questions. (Steam chat for further help)</a:t>
            </a:r>
          </a:p>
          <a:p>
            <a:r>
              <a:rPr lang="en-GB" sz="2800" dirty="0"/>
              <a:t>Do you need to ask a person?</a:t>
            </a:r>
          </a:p>
          <a:p>
            <a:pPr marL="0" indent="0">
              <a:buNone/>
            </a:pPr>
            <a:r>
              <a:rPr lang="en-GB" sz="2800" b="1" dirty="0"/>
              <a:t>Cancer</a:t>
            </a:r>
          </a:p>
          <a:p>
            <a:pPr marL="0" indent="0">
              <a:buNone/>
            </a:pPr>
            <a:r>
              <a:rPr lang="en-GB" sz="2800" b="1" dirty="0"/>
              <a:t>Gear</a:t>
            </a:r>
          </a:p>
          <a:p>
            <a:endParaRPr lang="en-US" sz="2800" dirty="0"/>
          </a:p>
          <a:p>
            <a:pPr lvl="1"/>
            <a:endParaRPr lang="en-GB" sz="26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CCAB9B-82E6-4471-A071-4E1ABC6AA9BF}"/>
              </a:ext>
            </a:extLst>
          </p:cNvPr>
          <p:cNvSpPr txBox="1">
            <a:spLocks/>
          </p:cNvSpPr>
          <p:nvPr/>
        </p:nvSpPr>
        <p:spPr>
          <a:xfrm>
            <a:off x="724235" y="3429000"/>
            <a:ext cx="10844497" cy="306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7211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EC9A-81B1-44BD-9C9C-F322B6B4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022" y="815917"/>
            <a:ext cx="4578595" cy="559027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 b="1" dirty="0"/>
              <a:t>What is Cancer?</a:t>
            </a:r>
          </a:p>
          <a:p>
            <a:pPr marL="0" indent="0">
              <a:buNone/>
            </a:pPr>
            <a:r>
              <a:rPr lang="en-US" sz="2400" i="1" dirty="0"/>
              <a:t>“A term used for something that is so fucked up, that it is </a:t>
            </a:r>
            <a:r>
              <a:rPr lang="en-US" sz="2400" i="1" dirty="0" err="1"/>
              <a:t>figurably</a:t>
            </a:r>
            <a:r>
              <a:rPr lang="en-US" sz="2400" i="1" dirty="0"/>
              <a:t> able of giving you </a:t>
            </a:r>
            <a:r>
              <a:rPr lang="en-US" sz="2400" b="1" i="1" dirty="0"/>
              <a:t>cancer</a:t>
            </a:r>
            <a:r>
              <a:rPr lang="en-US" sz="2400" i="1" dirty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1" i="1" dirty="0"/>
              <a:t>“</a:t>
            </a:r>
            <a:r>
              <a:rPr lang="en-US" sz="2400" i="1" dirty="0"/>
              <a:t>Johnny</a:t>
            </a:r>
            <a:r>
              <a:rPr lang="en-US" sz="2400" b="1" i="1" dirty="0"/>
              <a:t> </a:t>
            </a:r>
            <a:r>
              <a:rPr lang="en-US" sz="2400" i="1" dirty="0"/>
              <a:t>is so </a:t>
            </a:r>
            <a:r>
              <a:rPr lang="en-US" sz="2400" b="1" i="1" dirty="0"/>
              <a:t>cancer</a:t>
            </a:r>
            <a:r>
              <a:rPr lang="en-US" sz="2400" i="1" dirty="0"/>
              <a:t> that almost everyone </a:t>
            </a:r>
            <a:r>
              <a:rPr lang="en-US" sz="2400" b="1" i="1" dirty="0"/>
              <a:t>hates</a:t>
            </a:r>
            <a:r>
              <a:rPr lang="en-US" sz="2400" i="1" dirty="0"/>
              <a:t> him.”</a:t>
            </a:r>
            <a:br>
              <a:rPr lang="en-US" sz="2400" dirty="0"/>
            </a:br>
            <a:r>
              <a:rPr lang="en-US" sz="1600" i="1" dirty="0"/>
              <a:t>- Urban Dictionary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Cancer in moderation is ok.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2A975-B509-492E-BFD8-211A58AEC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849" r="1" b="7218"/>
          <a:stretch/>
        </p:blipFill>
        <p:spPr>
          <a:xfrm>
            <a:off x="4266678" y="8466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690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B8D79-F4A0-43F1-817E-006E240B9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85" y="3172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Gear</a:t>
            </a:r>
          </a:p>
          <a:p>
            <a:r>
              <a:rPr lang="en-US" sz="3200" dirty="0"/>
              <a:t>Pick sensible and suitable loadouts.</a:t>
            </a:r>
          </a:p>
          <a:p>
            <a:r>
              <a:rPr lang="en-US" sz="3200" dirty="0"/>
              <a:t>Don’t steal enemy weapons/gear/vehicles unless necessary.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86AB-6579-42B8-A0D3-448C4F69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5" y="2994031"/>
            <a:ext cx="7846418" cy="33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5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A635-F176-40AD-899A-33C68CEA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6" y="254000"/>
            <a:ext cx="739912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dirty="0"/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6275-9EDA-4D5F-8942-99CDB1197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16" y="1387013"/>
            <a:ext cx="9575566" cy="5106151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b="1" dirty="0"/>
              <a:t>Radio Comms</a:t>
            </a:r>
          </a:p>
          <a:p>
            <a:r>
              <a:rPr lang="en-US" sz="2500" dirty="0"/>
              <a:t>Easy to know who messages are from and who they are intended for</a:t>
            </a:r>
          </a:p>
          <a:p>
            <a:r>
              <a:rPr lang="en-US" sz="2500" dirty="0"/>
              <a:t>Only relevant or useful information.</a:t>
            </a:r>
          </a:p>
          <a:p>
            <a:r>
              <a:rPr lang="en-GB" sz="2500" dirty="0"/>
              <a:t>Keep messages short.</a:t>
            </a:r>
          </a:p>
          <a:p>
            <a:r>
              <a:rPr lang="en-GB" sz="2500" dirty="0"/>
              <a:t>Radio checks should declare what channel is in question.</a:t>
            </a:r>
          </a:p>
          <a:p>
            <a:r>
              <a:rPr lang="en-GB" sz="2500" dirty="0"/>
              <a:t>How to use multiple radios.</a:t>
            </a:r>
          </a:p>
          <a:p>
            <a:pPr marL="0" indent="0">
              <a:buNone/>
            </a:pPr>
            <a:r>
              <a:rPr lang="en-US" sz="5200" b="1" dirty="0"/>
              <a:t>Reports</a:t>
            </a:r>
          </a:p>
          <a:p>
            <a:r>
              <a:rPr lang="en-US" sz="2800" dirty="0"/>
              <a:t>Type</a:t>
            </a:r>
          </a:p>
          <a:p>
            <a:r>
              <a:rPr lang="en-US" sz="2800" dirty="0"/>
              <a:t>Quantity</a:t>
            </a:r>
          </a:p>
          <a:p>
            <a:r>
              <a:rPr lang="en-US" sz="2800" dirty="0"/>
              <a:t>Direction/Azimuth</a:t>
            </a:r>
          </a:p>
          <a:p>
            <a:r>
              <a:rPr lang="en-US" sz="2800" dirty="0"/>
              <a:t>Range</a:t>
            </a:r>
          </a:p>
          <a:p>
            <a:r>
              <a:rPr lang="en-US" sz="2800" dirty="0"/>
              <a:t>Map Markers</a:t>
            </a:r>
          </a:p>
          <a:p>
            <a:r>
              <a:rPr lang="en-US" sz="2800" dirty="0"/>
              <a:t>Laser Designators</a:t>
            </a:r>
          </a:p>
          <a:p>
            <a:endParaRPr lang="en-GB" sz="2500" dirty="0"/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B0F2801-E49F-448F-BFF3-A640D9D03A3D}"/>
              </a:ext>
            </a:extLst>
          </p:cNvPr>
          <p:cNvSpPr txBox="1">
            <a:spLocks/>
          </p:cNvSpPr>
          <p:nvPr/>
        </p:nvSpPr>
        <p:spPr>
          <a:xfrm>
            <a:off x="381234" y="4033231"/>
            <a:ext cx="9575566" cy="257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7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7AC6-2318-4146-8DBD-2BB24A77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09" y="265652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b="1" dirty="0"/>
              <a:t>Working in a Group</a:t>
            </a:r>
            <a:endParaRPr lang="en-GB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6441-0B9B-4B44-A134-85FB9DB3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09" y="1586452"/>
            <a:ext cx="8596668" cy="4313230"/>
          </a:xfrm>
        </p:spPr>
        <p:txBody>
          <a:bodyPr>
            <a:normAutofit/>
          </a:bodyPr>
          <a:lstStyle/>
          <a:p>
            <a:r>
              <a:rPr lang="en-US" sz="3200" dirty="0"/>
              <a:t>Listen the first time.</a:t>
            </a:r>
          </a:p>
          <a:p>
            <a:r>
              <a:rPr lang="en-US" sz="3200" dirty="0"/>
              <a:t>Follow your squad/team leader.</a:t>
            </a:r>
          </a:p>
          <a:p>
            <a:r>
              <a:rPr lang="en-US" sz="3200" dirty="0"/>
              <a:t>Move as a unit, stick together.</a:t>
            </a:r>
          </a:p>
          <a:p>
            <a:r>
              <a:rPr lang="en-US" sz="3200" dirty="0"/>
              <a:t>Be aware of spacing.</a:t>
            </a:r>
          </a:p>
          <a:p>
            <a:r>
              <a:rPr lang="en-US" sz="3200" dirty="0"/>
              <a:t>ID your targets.</a:t>
            </a:r>
          </a:p>
          <a:p>
            <a:r>
              <a:rPr lang="en-US" sz="3200" dirty="0"/>
              <a:t>Make yourself useful.</a:t>
            </a:r>
          </a:p>
          <a:p>
            <a:r>
              <a:rPr lang="en-US" sz="3200" dirty="0"/>
              <a:t>Grenades/Explosives/Launchers.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25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376-2286-4781-B93B-D058A418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2" y="362725"/>
            <a:ext cx="8596668" cy="1320800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chemeClr val="tx1"/>
                </a:solidFill>
              </a:rPr>
              <a:t>Grenades/Explosives/Launchers.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5A55-8A18-415C-A114-EF9D30179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202" y="1082713"/>
            <a:ext cx="7377192" cy="5560022"/>
          </a:xfrm>
        </p:spPr>
        <p:txBody>
          <a:bodyPr>
            <a:normAutofit/>
          </a:bodyPr>
          <a:lstStyle/>
          <a:p>
            <a:r>
              <a:rPr lang="en-US" sz="2400" dirty="0"/>
              <a:t>Call out before throwing/detonating/firing.</a:t>
            </a:r>
          </a:p>
          <a:p>
            <a:r>
              <a:rPr lang="en-US" sz="2400" dirty="0"/>
              <a:t>Leave enough time.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Grenades</a:t>
            </a:r>
            <a:endParaRPr lang="en-US" sz="2400" dirty="0"/>
          </a:p>
          <a:p>
            <a:r>
              <a:rPr lang="en-US" sz="2400" dirty="0"/>
              <a:t>Shift + G.</a:t>
            </a:r>
          </a:p>
          <a:p>
            <a:pPr marL="0" indent="0">
              <a:buNone/>
            </a:pPr>
            <a:r>
              <a:rPr lang="en-US" sz="2400" b="1" dirty="0"/>
              <a:t>Explosives</a:t>
            </a:r>
          </a:p>
          <a:p>
            <a:r>
              <a:rPr lang="en-US" sz="2400" dirty="0"/>
              <a:t>One person should be in-charge.</a:t>
            </a:r>
          </a:p>
          <a:p>
            <a:r>
              <a:rPr lang="en-US" sz="2400" dirty="0"/>
              <a:t>Make sure people are clear.</a:t>
            </a:r>
          </a:p>
          <a:p>
            <a:pPr marL="0" indent="0">
              <a:buNone/>
            </a:pPr>
            <a:r>
              <a:rPr lang="en-US" sz="2400" b="1" dirty="0"/>
              <a:t>Launchers</a:t>
            </a:r>
            <a:endParaRPr lang="en-US" sz="2400" dirty="0"/>
          </a:p>
          <a:p>
            <a:r>
              <a:rPr lang="en-US" sz="2400" dirty="0"/>
              <a:t>Clear back-blast thoroughly if possible.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3F82-926B-4450-92F0-885A8606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90" y="3429001"/>
            <a:ext cx="4824982" cy="32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7AC6-2318-4146-8DBD-2BB24A77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09" y="265652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b="1" dirty="0"/>
              <a:t>Leading a Group</a:t>
            </a:r>
            <a:endParaRPr lang="en-GB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6441-0B9B-4B44-A134-85FB9DB3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09" y="1586452"/>
            <a:ext cx="9202864" cy="47589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b="1" dirty="0"/>
              <a:t>Leading</a:t>
            </a:r>
          </a:p>
          <a:p>
            <a:r>
              <a:rPr lang="en-GB" sz="3200" dirty="0"/>
              <a:t>Be specific, call people by names.</a:t>
            </a:r>
          </a:p>
          <a:p>
            <a:r>
              <a:rPr lang="en-GB" sz="3200" dirty="0"/>
              <a:t>You’re responsible for making sure people aren’t lost.</a:t>
            </a:r>
          </a:p>
          <a:p>
            <a:r>
              <a:rPr lang="en-GB" sz="3200" dirty="0"/>
              <a:t>Responsible for managing the mounting/dismounting of vehicles.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en-GB" sz="3200" b="1" dirty="0"/>
              <a:t>Planning</a:t>
            </a:r>
          </a:p>
          <a:p>
            <a:r>
              <a:rPr lang="en-GB" sz="3200" dirty="0"/>
              <a:t>Keep plans simple.</a:t>
            </a:r>
          </a:p>
          <a:p>
            <a:r>
              <a:rPr lang="en-GB" sz="3200" dirty="0"/>
              <a:t>Keep plans flexible.</a:t>
            </a:r>
          </a:p>
        </p:txBody>
      </p:sp>
    </p:spTree>
    <p:extLst>
      <p:ext uri="{BB962C8B-B14F-4D97-AF65-F5344CB8AC3E}">
        <p14:creationId xmlns:p14="http://schemas.microsoft.com/office/powerpoint/2010/main" val="228744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D371-F76B-442E-8DAB-6B735F89D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31AB6-8C68-4862-9AAB-C155A4771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09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</TotalTime>
  <Words>309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The Basics</vt:lpstr>
      <vt:lpstr>RULES</vt:lpstr>
      <vt:lpstr>PowerPoint Presentation</vt:lpstr>
      <vt:lpstr>PowerPoint Presentation</vt:lpstr>
      <vt:lpstr>COMMUNICATION</vt:lpstr>
      <vt:lpstr>Working in a Group</vt:lpstr>
      <vt:lpstr>Grenades/Explosives/Launchers.</vt:lpstr>
      <vt:lpstr>Leading a Group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AAREN KAHLIL DAVID GIBSON</dc:creator>
  <cp:lastModifiedBy>Administrator</cp:lastModifiedBy>
  <cp:revision>42</cp:revision>
  <dcterms:created xsi:type="dcterms:W3CDTF">2020-01-13T07:44:49Z</dcterms:created>
  <dcterms:modified xsi:type="dcterms:W3CDTF">2020-05-31T06:08:19Z</dcterms:modified>
</cp:coreProperties>
</file>